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5221554" cy="115920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BITS CloudReady™</a:t>
            </a:r>
          </a:p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Simulated Business Network 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2391" y="5633765"/>
            <a:ext cx="2556416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Professional Demo 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Brook Kassa</a:t>
            </a:r>
          </a:p>
        </p:txBody>
      </p:sp>
      <p:pic>
        <p:nvPicPr>
          <p:cNvPr id="6" name="Picture 5" descr="A blue logo with a ship and text&#10;&#10;AI-generated content may be incorrect.">
            <a:extLst>
              <a:ext uri="{FF2B5EF4-FFF2-40B4-BE49-F238E27FC236}">
                <a16:creationId xmlns:a16="http://schemas.microsoft.com/office/drawing/2014/main" id="{DE312BD5-EC90-551B-8548-6D57C618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8" y="390832"/>
            <a:ext cx="6770208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4" y="656482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Inbound</a:t>
            </a:r>
          </a:p>
        </p:txBody>
      </p:sp>
      <p:pic>
        <p:nvPicPr>
          <p:cNvPr id="3" name="Picture 2" descr="06a-sg-db-in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2" y="2170615"/>
            <a:ext cx="8535382" cy="32007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86" y="679189"/>
            <a:ext cx="506875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Outbound</a:t>
            </a:r>
          </a:p>
        </p:txBody>
      </p:sp>
      <p:pic>
        <p:nvPicPr>
          <p:cNvPr id="3" name="Picture 2" descr="06b-sg-db-out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4" y="2630392"/>
            <a:ext cx="8132299" cy="278531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&amp;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8D34910B-C95E-E74D-FC79-E8ED1DE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514" y="4810518"/>
            <a:ext cx="1637135" cy="1637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 Instances</a:t>
            </a:r>
          </a:p>
        </p:txBody>
      </p:sp>
      <p:pic>
        <p:nvPicPr>
          <p:cNvPr id="3" name="Picture 2" descr="07-ec2-instan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8" y="1780377"/>
            <a:ext cx="8056199" cy="153067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69" y="94098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RDS Dashboard</a:t>
            </a:r>
          </a:p>
        </p:txBody>
      </p:sp>
      <p:pic>
        <p:nvPicPr>
          <p:cNvPr id="3" name="Picture 2" descr="08-rds-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84" y="1638216"/>
            <a:ext cx="5072805" cy="459088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E077-96E8-1C36-6687-CDE2964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52" y="1201002"/>
            <a:ext cx="5406148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5D4BE585-0EA3-DFCC-5137-F0334612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9" y="567850"/>
            <a:ext cx="2632546" cy="26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" y="0"/>
            <a:ext cx="7449518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  Storage (S3)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A744E5-B57A-E914-35FA-FAD2F10E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9" y="1101851"/>
            <a:ext cx="7714971" cy="28931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790D1-DCDA-4531-B373-5DC22310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0" y="4052554"/>
            <a:ext cx="7611960" cy="2607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Objects</a:t>
            </a:r>
          </a:p>
        </p:txBody>
      </p:sp>
      <p:pic>
        <p:nvPicPr>
          <p:cNvPr id="3" name="Picture 2" descr="09a-s3-landing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08574"/>
            <a:ext cx="8132299" cy="268365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796" y="751879"/>
            <a:ext cx="53634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Properties</a:t>
            </a:r>
          </a:p>
        </p:txBody>
      </p:sp>
      <p:pic>
        <p:nvPicPr>
          <p:cNvPr id="3" name="Picture 2" descr="09b-s3-landing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0" y="1604584"/>
            <a:ext cx="7415719" cy="470898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Objects</a:t>
            </a:r>
          </a:p>
        </p:txBody>
      </p:sp>
      <p:pic>
        <p:nvPicPr>
          <p:cNvPr id="3" name="Picture 2" descr="09c-s3-backup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94858"/>
            <a:ext cx="8132299" cy="19110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72" y="1195529"/>
            <a:ext cx="61722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Console &amp; VPC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151469C3-D233-C6E0-6B0D-0CD19A8B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120" y="3821070"/>
            <a:ext cx="2928549" cy="2928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1" y="39432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Properties</a:t>
            </a:r>
          </a:p>
        </p:txBody>
      </p:sp>
      <p:pic>
        <p:nvPicPr>
          <p:cNvPr id="3" name="Picture 2" descr="09d-s3-backup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6" y="2150259"/>
            <a:ext cx="7128600" cy="43306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 (KMS)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B8F9F12A-6707-7DD4-275F-7B2F59BD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" y="4630895"/>
            <a:ext cx="2096391" cy="2096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Keys</a:t>
            </a:r>
          </a:p>
        </p:txBody>
      </p:sp>
      <p:pic>
        <p:nvPicPr>
          <p:cNvPr id="3" name="Picture 2" descr="10a-kms-ke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" y="2065190"/>
            <a:ext cx="8875256" cy="142004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 Details</a:t>
            </a:r>
          </a:p>
        </p:txBody>
      </p:sp>
      <p:pic>
        <p:nvPicPr>
          <p:cNvPr id="3" name="Picture 2" descr="10b-kms-key-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878078"/>
            <a:ext cx="8132299" cy="274464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48" y="81898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Observability &amp; Cost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ecurity camera with solid fill">
            <a:extLst>
              <a:ext uri="{FF2B5EF4-FFF2-40B4-BE49-F238E27FC236}">
                <a16:creationId xmlns:a16="http://schemas.microsoft.com/office/drawing/2014/main" id="{0B421D0E-711C-2ABC-A64C-684C450D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157" y="47053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82" y="5584011"/>
            <a:ext cx="61000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Overview</a:t>
            </a:r>
          </a:p>
        </p:txBody>
      </p:sp>
      <p:pic>
        <p:nvPicPr>
          <p:cNvPr id="3" name="Picture 2" descr="11a-cloudwatch-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0" y="1254077"/>
            <a:ext cx="8847184" cy="373793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135" y="5701807"/>
            <a:ext cx="62524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RDS Metrics</a:t>
            </a:r>
          </a:p>
        </p:txBody>
      </p:sp>
      <p:pic>
        <p:nvPicPr>
          <p:cNvPr id="3" name="Picture 2" descr="11b-cloudwatch-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3" y="1181159"/>
            <a:ext cx="8233565" cy="421970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7" y="5666165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Explorer</a:t>
            </a:r>
          </a:p>
        </p:txBody>
      </p:sp>
      <p:pic>
        <p:nvPicPr>
          <p:cNvPr id="3" name="Picture 2" descr="12-cost-explor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0" y="569338"/>
            <a:ext cx="7871179" cy="48407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1201002"/>
            <a:ext cx="6769100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Infrastructure-as-Code [IaC]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357461B6-C487-C229-029E-E631615A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5" y="4480891"/>
            <a:ext cx="2074486" cy="20744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58" y="4817902"/>
            <a:ext cx="6142842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Terraform Validation</a:t>
            </a:r>
          </a:p>
        </p:txBody>
      </p:sp>
      <p:pic>
        <p:nvPicPr>
          <p:cNvPr id="3" name="Picture 2" descr="13-terraform-outputs-acm-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68" y="852089"/>
            <a:ext cx="6780851" cy="359385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0" y="110707"/>
            <a:ext cx="644109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AWS 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Home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CB5C56-07D6-FCBE-FCA7-244DA231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20" y="991485"/>
            <a:ext cx="6138060" cy="547822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93" y="389980"/>
            <a:ext cx="5335479" cy="8198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VPC Resource Map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D1F15-DCB1-7AA3-2B0D-8DA2D021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2" y="1288195"/>
            <a:ext cx="8108712" cy="5109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40" y="90153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Network diagram with solid fill">
            <a:extLst>
              <a:ext uri="{FF2B5EF4-FFF2-40B4-BE49-F238E27FC236}">
                <a16:creationId xmlns:a16="http://schemas.microsoft.com/office/drawing/2014/main" id="{671B6950-FA22-B20D-A2CE-E848E805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556" y="4480038"/>
            <a:ext cx="2437866" cy="2437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</a:t>
            </a:r>
          </a:p>
        </p:txBody>
      </p:sp>
      <p:pic>
        <p:nvPicPr>
          <p:cNvPr id="3" name="Picture 2" descr="05-route-tables-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64362"/>
            <a:ext cx="8132299" cy="197208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9" y="4038037"/>
            <a:ext cx="4885747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Route Table</a:t>
            </a:r>
          </a:p>
        </p:txBody>
      </p:sp>
      <p:pic>
        <p:nvPicPr>
          <p:cNvPr id="3" name="Picture 2" descr="05a-route-table-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6" y="1222968"/>
            <a:ext cx="8132299" cy="25006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53761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Private Route Table</a:t>
            </a:r>
          </a:p>
        </p:txBody>
      </p:sp>
      <p:pic>
        <p:nvPicPr>
          <p:cNvPr id="3" name="Picture 2" descr="05b-route-table-priv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49235"/>
            <a:ext cx="8132299" cy="26023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Groups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14E00AE8-246D-0E33-099E-316B5CDB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921" y="4820963"/>
            <a:ext cx="1530350" cy="1530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86</Words>
  <Application>Microsoft Office PowerPoint</Application>
  <PresentationFormat>On-screen Show (4:3)</PresentationFormat>
  <Paragraphs>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BITS CloudReady™ Simulated Business Network on AWS</vt:lpstr>
      <vt:lpstr>AWS Console &amp; VPC</vt:lpstr>
      <vt:lpstr>AWS Console Home</vt:lpstr>
      <vt:lpstr>VPC Resource Map</vt:lpstr>
      <vt:lpstr>Routing</vt:lpstr>
      <vt:lpstr>Route Tables</vt:lpstr>
      <vt:lpstr>Public Route Table</vt:lpstr>
      <vt:lpstr>Private Route Table</vt:lpstr>
      <vt:lpstr>Security Groups</vt:lpstr>
      <vt:lpstr>DB SG Inbound</vt:lpstr>
      <vt:lpstr>DB SG Outbound</vt:lpstr>
      <vt:lpstr>Compute &amp; Data</vt:lpstr>
      <vt:lpstr>EC2 Instances</vt:lpstr>
      <vt:lpstr>RDS Dashboard</vt:lpstr>
      <vt:lpstr>Storage</vt:lpstr>
      <vt:lpstr>  Storage (S3)</vt:lpstr>
      <vt:lpstr>Landing Objects</vt:lpstr>
      <vt:lpstr>Landing Properties</vt:lpstr>
      <vt:lpstr>Backup Objects</vt:lpstr>
      <vt:lpstr>Backup Properties</vt:lpstr>
      <vt:lpstr>Encryption (KMS)</vt:lpstr>
      <vt:lpstr>KMS Keys</vt:lpstr>
      <vt:lpstr>KMS Key Details</vt:lpstr>
      <vt:lpstr>Observability &amp; Cost</vt:lpstr>
      <vt:lpstr>CloudWatch Overview</vt:lpstr>
      <vt:lpstr>CloudWatch RDS Metrics</vt:lpstr>
      <vt:lpstr>Cost Explorer</vt:lpstr>
      <vt:lpstr>Infrastructure-as-Code [IaC]</vt:lpstr>
      <vt:lpstr>Terraform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Brook Kassa</dc:creator>
  <cp:keywords/>
  <dc:description>generated using python-pptx</dc:description>
  <cp:lastModifiedBy>Brook Kassa</cp:lastModifiedBy>
  <cp:revision>3</cp:revision>
  <dcterms:created xsi:type="dcterms:W3CDTF">2013-01-27T09:14:16Z</dcterms:created>
  <dcterms:modified xsi:type="dcterms:W3CDTF">2025-08-25T21:25:39Z</dcterms:modified>
  <cp:category/>
</cp:coreProperties>
</file>